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A29BB89-FE47-45F9-A94A-5DB964537FB9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aret Tezak" initials="MT" lastIdx="3" clrIdx="0">
    <p:extLst>
      <p:ext uri="{19B8F6BF-5375-455C-9EA6-DF929625EA0E}">
        <p15:presenceInfo xmlns:p15="http://schemas.microsoft.com/office/powerpoint/2012/main" userId="S::Margaret.Tezak@du.edu::0171bb0f-a013-47fd-877d-bebc709973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7D88"/>
    <a:srgbClr val="E32936"/>
    <a:srgbClr val="6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07C347-4906-4352-91B0-4052CD58A5ED}" v="1203" dt="2021-05-12T20:29:58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Tezak" userId="0171bb0f-a013-47fd-877d-bebc70997367" providerId="ADAL" clId="{9A07C347-4906-4352-91B0-4052CD58A5ED}"/>
    <pc:docChg chg="undo custSel addSld modSld">
      <pc:chgData name="Margaret Tezak" userId="0171bb0f-a013-47fd-877d-bebc70997367" providerId="ADAL" clId="{9A07C347-4906-4352-91B0-4052CD58A5ED}" dt="2021-05-12T20:29:58.530" v="1228" actId="20577"/>
      <pc:docMkLst>
        <pc:docMk/>
      </pc:docMkLst>
      <pc:sldChg chg="setBg">
        <pc:chgData name="Margaret Tezak" userId="0171bb0f-a013-47fd-877d-bebc70997367" providerId="ADAL" clId="{9A07C347-4906-4352-91B0-4052CD58A5ED}" dt="2021-05-12T17:14:04.548" v="15"/>
        <pc:sldMkLst>
          <pc:docMk/>
          <pc:sldMk cId="3757840158" sldId="256"/>
        </pc:sldMkLst>
      </pc:sldChg>
      <pc:sldChg chg="modSp addCm delCm modCm">
        <pc:chgData name="Margaret Tezak" userId="0171bb0f-a013-47fd-877d-bebc70997367" providerId="ADAL" clId="{9A07C347-4906-4352-91B0-4052CD58A5ED}" dt="2021-05-12T20:19:14.496" v="836" actId="20577"/>
        <pc:sldMkLst>
          <pc:docMk/>
          <pc:sldMk cId="3993000864" sldId="257"/>
        </pc:sldMkLst>
        <pc:graphicFrameChg chg="mod">
          <ac:chgData name="Margaret Tezak" userId="0171bb0f-a013-47fd-877d-bebc70997367" providerId="ADAL" clId="{9A07C347-4906-4352-91B0-4052CD58A5ED}" dt="2021-05-12T20:19:14.496" v="836" actId="20577"/>
          <ac:graphicFrameMkLst>
            <pc:docMk/>
            <pc:sldMk cId="3993000864" sldId="257"/>
            <ac:graphicFrameMk id="4" creationId="{5FD2EB3B-FF30-4F6F-888E-08EE4D35990E}"/>
          </ac:graphicFrameMkLst>
        </pc:graphicFrameChg>
      </pc:sldChg>
      <pc:sldChg chg="modSp add">
        <pc:chgData name="Margaret Tezak" userId="0171bb0f-a013-47fd-877d-bebc70997367" providerId="ADAL" clId="{9A07C347-4906-4352-91B0-4052CD58A5ED}" dt="2021-05-12T20:29:58.530" v="1228" actId="20577"/>
        <pc:sldMkLst>
          <pc:docMk/>
          <pc:sldMk cId="4041500371" sldId="258"/>
        </pc:sldMkLst>
        <pc:spChg chg="mod">
          <ac:chgData name="Margaret Tezak" userId="0171bb0f-a013-47fd-877d-bebc70997367" providerId="ADAL" clId="{9A07C347-4906-4352-91B0-4052CD58A5ED}" dt="2021-05-12T20:20:36.420" v="897" actId="6549"/>
          <ac:spMkLst>
            <pc:docMk/>
            <pc:sldMk cId="4041500371" sldId="258"/>
            <ac:spMk id="2" creationId="{30C4E425-7BEB-4B57-8EF2-71A6CA38B796}"/>
          </ac:spMkLst>
        </pc:spChg>
        <pc:graphicFrameChg chg="mod">
          <ac:chgData name="Margaret Tezak" userId="0171bb0f-a013-47fd-877d-bebc70997367" providerId="ADAL" clId="{9A07C347-4906-4352-91B0-4052CD58A5ED}" dt="2021-05-12T20:29:58.530" v="1228" actId="20577"/>
          <ac:graphicFrameMkLst>
            <pc:docMk/>
            <pc:sldMk cId="4041500371" sldId="258"/>
            <ac:graphicFrameMk id="4" creationId="{5FD2EB3B-FF30-4F6F-888E-08EE4D35990E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1BB65C-2DF5-4D2F-917F-7E83ADDBF8E3}" type="doc">
      <dgm:prSet loTypeId="urn:microsoft.com/office/officeart/2005/8/layout/process5" loCatId="process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060EB41A-4F30-40BF-AF39-6BB591EAD541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School, department, or unit with an idea for a University Policy prepares a draft of the proposed policy in the Policy Template and deliver to the Policy Advisory Committee (PAC)</a:t>
          </a:r>
        </a:p>
      </dgm:t>
    </dgm:pt>
    <dgm:pt modelId="{E2C616F9-5D3C-48AC-89BF-9C03DCEE7AD7}" type="parTrans" cxnId="{1FCF08A2-AD69-46C6-8B2C-2C1FE9CA10A8}">
      <dgm:prSet/>
      <dgm:spPr/>
      <dgm:t>
        <a:bodyPr/>
        <a:lstStyle/>
        <a:p>
          <a:endParaRPr lang="en-US"/>
        </a:p>
      </dgm:t>
    </dgm:pt>
    <dgm:pt modelId="{16EAFAEF-19FE-49FA-92C0-749FF47BA9C2}" type="sibTrans" cxnId="{1FCF08A2-AD69-46C6-8B2C-2C1FE9CA10A8}">
      <dgm:prSet/>
      <dgm:spPr/>
      <dgm:t>
        <a:bodyPr/>
        <a:lstStyle/>
        <a:p>
          <a:endParaRPr lang="en-US" dirty="0"/>
        </a:p>
      </dgm:t>
    </dgm:pt>
    <dgm:pt modelId="{7A7014AF-1F78-40C4-971D-08F1B7F8080E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Advisory Committee  (PAC) </a:t>
          </a:r>
        </a:p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will review the Draft Policy, recommend any revisions, and distribute for internal review and comment by appropriate stakeholders. </a:t>
          </a:r>
        </a:p>
      </dgm:t>
    </dgm:pt>
    <dgm:pt modelId="{31F4B0B5-0664-4483-AFB1-B5DF3586AF84}" type="parTrans" cxnId="{70203501-2E43-482A-840A-5530DC16A60F}">
      <dgm:prSet/>
      <dgm:spPr/>
      <dgm:t>
        <a:bodyPr/>
        <a:lstStyle/>
        <a:p>
          <a:endParaRPr lang="en-US"/>
        </a:p>
      </dgm:t>
    </dgm:pt>
    <dgm:pt modelId="{873E941F-90CE-4577-96A7-A39ED622B522}" type="sibTrans" cxnId="{70203501-2E43-482A-840A-5530DC16A60F}">
      <dgm:prSet/>
      <dgm:spPr/>
      <dgm:t>
        <a:bodyPr/>
        <a:lstStyle/>
        <a:p>
          <a:endParaRPr lang="en-US" dirty="0"/>
        </a:p>
      </dgm:t>
    </dgm:pt>
    <dgm:pt modelId="{A8443646-F11C-4E71-BFFE-A151E8D33836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Following a 10-day comment period, the PAC will consolidate comments from stakeholders and provide to Responsible Officer. 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84E1B8-2FED-4ABB-BF1F-69D8A25B60EF}" type="parTrans" cxnId="{0A232FC2-9F1E-402D-9C0D-AE1AAD184264}">
      <dgm:prSet/>
      <dgm:spPr/>
      <dgm:t>
        <a:bodyPr/>
        <a:lstStyle/>
        <a:p>
          <a:endParaRPr lang="en-US"/>
        </a:p>
      </dgm:t>
    </dgm:pt>
    <dgm:pt modelId="{BE37447D-08DB-4070-8BF8-1845D2C402D8}" type="sibTrans" cxnId="{0A232FC2-9F1E-402D-9C0D-AE1AAD184264}">
      <dgm:prSet/>
      <dgm:spPr/>
      <dgm:t>
        <a:bodyPr/>
        <a:lstStyle/>
        <a:p>
          <a:endParaRPr lang="en-US" dirty="0"/>
        </a:p>
      </dgm:t>
    </dgm:pt>
    <dgm:pt modelId="{A7B6FC30-A6EB-40D8-8F22-FAE0BAD5CE2E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Responsible Officer updates and finalizes the Policy for a second review by PAC</a:t>
          </a:r>
        </a:p>
      </dgm:t>
    </dgm:pt>
    <dgm:pt modelId="{05F26DC4-2743-45A2-91DC-7A46706B2A31}" type="parTrans" cxnId="{B449E432-38A2-4575-98FC-50CAD53DC409}">
      <dgm:prSet/>
      <dgm:spPr/>
      <dgm:t>
        <a:bodyPr/>
        <a:lstStyle/>
        <a:p>
          <a:endParaRPr lang="en-US"/>
        </a:p>
      </dgm:t>
    </dgm:pt>
    <dgm:pt modelId="{B2D0251C-E392-4B8A-B608-88AE76CAD887}" type="sibTrans" cxnId="{B449E432-38A2-4575-98FC-50CAD53DC409}">
      <dgm:prSet/>
      <dgm:spPr/>
      <dgm:t>
        <a:bodyPr/>
        <a:lstStyle/>
        <a:p>
          <a:endParaRPr lang="en-US" dirty="0"/>
        </a:p>
      </dgm:t>
    </dgm:pt>
    <dgm:pt modelId="{9F334686-2526-445F-8A17-4C3A05CDEA58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sent to Approving University Official(s) for review and approval.</a:t>
          </a:r>
        </a:p>
      </dgm:t>
    </dgm:pt>
    <dgm:pt modelId="{D1DB9A2F-1F82-4E3A-981B-7BD48A117FC2}" type="parTrans" cxnId="{92F0FD89-DD1E-4B2A-8B7F-54101FA154AE}">
      <dgm:prSet/>
      <dgm:spPr/>
      <dgm:t>
        <a:bodyPr/>
        <a:lstStyle/>
        <a:p>
          <a:endParaRPr lang="en-US"/>
        </a:p>
      </dgm:t>
    </dgm:pt>
    <dgm:pt modelId="{DAB7EEEE-610F-4FDB-B34D-2DEA948DE1D9}" type="sibTrans" cxnId="{92F0FD89-DD1E-4B2A-8B7F-54101FA154AE}">
      <dgm:prSet/>
      <dgm:spPr/>
      <dgm:t>
        <a:bodyPr/>
        <a:lstStyle/>
        <a:p>
          <a:endParaRPr lang="en-US" dirty="0"/>
        </a:p>
      </dgm:t>
    </dgm:pt>
    <dgm:pt modelId="{4575BF30-415C-43E5-B66A-E08DBC63E025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published in the University Policy Library.</a:t>
          </a:r>
        </a:p>
      </dgm:t>
    </dgm:pt>
    <dgm:pt modelId="{85B5218F-51AE-4ACA-A0B6-3C7CD1BB16AE}" type="parTrans" cxnId="{39924667-3949-4835-92D5-1BC2F41AF797}">
      <dgm:prSet/>
      <dgm:spPr/>
      <dgm:t>
        <a:bodyPr/>
        <a:lstStyle/>
        <a:p>
          <a:endParaRPr lang="en-US"/>
        </a:p>
      </dgm:t>
    </dgm:pt>
    <dgm:pt modelId="{E9F3D048-7F21-4803-8102-C56737B2AEFB}" type="sibTrans" cxnId="{39924667-3949-4835-92D5-1BC2F41AF797}">
      <dgm:prSet/>
      <dgm:spPr/>
      <dgm:t>
        <a:bodyPr/>
        <a:lstStyle/>
        <a:p>
          <a:endParaRPr lang="en-US" dirty="0"/>
        </a:p>
      </dgm:t>
    </dgm:pt>
    <dgm:pt modelId="{A9E591A3-6F2A-472D-B3C4-579AC203CDCB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Policies are reviewed at least once every five years.</a:t>
          </a:r>
        </a:p>
      </dgm:t>
    </dgm:pt>
    <dgm:pt modelId="{B683B2FB-2305-45F8-9D27-9F9623B17A26}" type="parTrans" cxnId="{A9743580-0CD7-4798-8068-3C0EAF1BE972}">
      <dgm:prSet/>
      <dgm:spPr/>
      <dgm:t>
        <a:bodyPr/>
        <a:lstStyle/>
        <a:p>
          <a:endParaRPr lang="en-US"/>
        </a:p>
      </dgm:t>
    </dgm:pt>
    <dgm:pt modelId="{1D4CE0E4-4F90-48DE-A28B-2EA39E847F89}" type="sibTrans" cxnId="{A9743580-0CD7-4798-8068-3C0EAF1BE972}">
      <dgm:prSet/>
      <dgm:spPr/>
      <dgm:t>
        <a:bodyPr/>
        <a:lstStyle/>
        <a:p>
          <a:endParaRPr lang="en-US"/>
        </a:p>
      </dgm:t>
    </dgm:pt>
    <dgm:pt modelId="{FA6121BE-4826-49B1-89D0-193FBABA828A}" type="pres">
      <dgm:prSet presAssocID="{611BB65C-2DF5-4D2F-917F-7E83ADDBF8E3}" presName="diagram" presStyleCnt="0">
        <dgm:presLayoutVars>
          <dgm:dir/>
          <dgm:resizeHandles val="exact"/>
        </dgm:presLayoutVars>
      </dgm:prSet>
      <dgm:spPr/>
    </dgm:pt>
    <dgm:pt modelId="{F08DF984-D511-4ACC-8864-81179B050DC2}" type="pres">
      <dgm:prSet presAssocID="{060EB41A-4F30-40BF-AF39-6BB591EAD541}" presName="node" presStyleLbl="node1" presStyleIdx="0" presStyleCnt="7" custScaleX="54486">
        <dgm:presLayoutVars>
          <dgm:bulletEnabled val="1"/>
        </dgm:presLayoutVars>
      </dgm:prSet>
      <dgm:spPr/>
    </dgm:pt>
    <dgm:pt modelId="{3420DDF3-C59D-4E0E-9B31-381687F2D8DA}" type="pres">
      <dgm:prSet presAssocID="{16EAFAEF-19FE-49FA-92C0-749FF47BA9C2}" presName="sibTrans" presStyleLbl="sibTrans2D1" presStyleIdx="0" presStyleCnt="6"/>
      <dgm:spPr/>
    </dgm:pt>
    <dgm:pt modelId="{ECC4C265-485F-42DC-8DE2-98D41628D6B6}" type="pres">
      <dgm:prSet presAssocID="{16EAFAEF-19FE-49FA-92C0-749FF47BA9C2}" presName="connectorText" presStyleLbl="sibTrans2D1" presStyleIdx="0" presStyleCnt="6"/>
      <dgm:spPr/>
    </dgm:pt>
    <dgm:pt modelId="{DB2C988E-2861-465A-906A-EAC61D55B9E0}" type="pres">
      <dgm:prSet presAssocID="{7A7014AF-1F78-40C4-971D-08F1B7F8080E}" presName="node" presStyleLbl="node1" presStyleIdx="1" presStyleCnt="7" custScaleX="56973">
        <dgm:presLayoutVars>
          <dgm:bulletEnabled val="1"/>
        </dgm:presLayoutVars>
      </dgm:prSet>
      <dgm:spPr/>
    </dgm:pt>
    <dgm:pt modelId="{3EDEE61E-3D14-437E-81C5-517407120DD9}" type="pres">
      <dgm:prSet presAssocID="{873E941F-90CE-4577-96A7-A39ED622B522}" presName="sibTrans" presStyleLbl="sibTrans2D1" presStyleIdx="1" presStyleCnt="6"/>
      <dgm:spPr/>
    </dgm:pt>
    <dgm:pt modelId="{9E9C2057-449E-4A7E-BA1C-54CE799BED88}" type="pres">
      <dgm:prSet presAssocID="{873E941F-90CE-4577-96A7-A39ED622B522}" presName="connectorText" presStyleLbl="sibTrans2D1" presStyleIdx="1" presStyleCnt="6"/>
      <dgm:spPr/>
    </dgm:pt>
    <dgm:pt modelId="{DDED5BFB-4F4B-4F21-975A-9E5F9B920ED3}" type="pres">
      <dgm:prSet presAssocID="{A8443646-F11C-4E71-BFFE-A151E8D33836}" presName="node" presStyleLbl="node1" presStyleIdx="2" presStyleCnt="7" custScaleX="53370" custLinFactNeighborX="335" custLinFactNeighborY="2735">
        <dgm:presLayoutVars>
          <dgm:bulletEnabled val="1"/>
        </dgm:presLayoutVars>
      </dgm:prSet>
      <dgm:spPr/>
    </dgm:pt>
    <dgm:pt modelId="{989221F4-949C-4593-B489-1EFEA0035603}" type="pres">
      <dgm:prSet presAssocID="{BE37447D-08DB-4070-8BF8-1845D2C402D8}" presName="sibTrans" presStyleLbl="sibTrans2D1" presStyleIdx="2" presStyleCnt="6"/>
      <dgm:spPr/>
    </dgm:pt>
    <dgm:pt modelId="{C73DE9AA-5CDA-4B2B-89C0-26C3345C634A}" type="pres">
      <dgm:prSet presAssocID="{BE37447D-08DB-4070-8BF8-1845D2C402D8}" presName="connectorText" presStyleLbl="sibTrans2D1" presStyleIdx="2" presStyleCnt="6"/>
      <dgm:spPr/>
    </dgm:pt>
    <dgm:pt modelId="{3B7C6236-C86C-452A-B82A-C84174DC7506}" type="pres">
      <dgm:prSet presAssocID="{A7B6FC30-A6EB-40D8-8F22-FAE0BAD5CE2E}" presName="node" presStyleLbl="node1" presStyleIdx="3" presStyleCnt="7" custScaleX="49294">
        <dgm:presLayoutVars>
          <dgm:bulletEnabled val="1"/>
        </dgm:presLayoutVars>
      </dgm:prSet>
      <dgm:spPr/>
    </dgm:pt>
    <dgm:pt modelId="{B977AC42-CB06-4AB9-933D-AC8639107D8E}" type="pres">
      <dgm:prSet presAssocID="{B2D0251C-E392-4B8A-B608-88AE76CAD887}" presName="sibTrans" presStyleLbl="sibTrans2D1" presStyleIdx="3" presStyleCnt="6"/>
      <dgm:spPr/>
    </dgm:pt>
    <dgm:pt modelId="{EB145155-BF14-4708-B6DA-9468725AB7F5}" type="pres">
      <dgm:prSet presAssocID="{B2D0251C-E392-4B8A-B608-88AE76CAD887}" presName="connectorText" presStyleLbl="sibTrans2D1" presStyleIdx="3" presStyleCnt="6"/>
      <dgm:spPr/>
    </dgm:pt>
    <dgm:pt modelId="{6EFA08D0-0B39-4361-ADDF-577DDDF1F650}" type="pres">
      <dgm:prSet presAssocID="{9F334686-2526-445F-8A17-4C3A05CDEA58}" presName="node" presStyleLbl="node1" presStyleIdx="4" presStyleCnt="7" custScaleX="51698">
        <dgm:presLayoutVars>
          <dgm:bulletEnabled val="1"/>
        </dgm:presLayoutVars>
      </dgm:prSet>
      <dgm:spPr/>
    </dgm:pt>
    <dgm:pt modelId="{361ED3DF-E979-4E24-BE77-33646FBE2E59}" type="pres">
      <dgm:prSet presAssocID="{DAB7EEEE-610F-4FDB-B34D-2DEA948DE1D9}" presName="sibTrans" presStyleLbl="sibTrans2D1" presStyleIdx="4" presStyleCnt="6"/>
      <dgm:spPr/>
    </dgm:pt>
    <dgm:pt modelId="{20A530DC-9832-4EC7-B051-449F161008B6}" type="pres">
      <dgm:prSet presAssocID="{DAB7EEEE-610F-4FDB-B34D-2DEA948DE1D9}" presName="connectorText" presStyleLbl="sibTrans2D1" presStyleIdx="4" presStyleCnt="6"/>
      <dgm:spPr/>
    </dgm:pt>
    <dgm:pt modelId="{A12EC5EC-0EAB-441F-A707-2C348F3CE4AF}" type="pres">
      <dgm:prSet presAssocID="{4575BF30-415C-43E5-B66A-E08DBC63E025}" presName="node" presStyleLbl="node1" presStyleIdx="5" presStyleCnt="7" custScaleX="53418">
        <dgm:presLayoutVars>
          <dgm:bulletEnabled val="1"/>
        </dgm:presLayoutVars>
      </dgm:prSet>
      <dgm:spPr/>
    </dgm:pt>
    <dgm:pt modelId="{4E75EF5F-6E57-48CC-9D55-65EBC042E99E}" type="pres">
      <dgm:prSet presAssocID="{E9F3D048-7F21-4803-8102-C56737B2AEFB}" presName="sibTrans" presStyleLbl="sibTrans2D1" presStyleIdx="5" presStyleCnt="6"/>
      <dgm:spPr/>
    </dgm:pt>
    <dgm:pt modelId="{17A653EE-3404-4194-BE17-DDB1FCFFE131}" type="pres">
      <dgm:prSet presAssocID="{E9F3D048-7F21-4803-8102-C56737B2AEFB}" presName="connectorText" presStyleLbl="sibTrans2D1" presStyleIdx="5" presStyleCnt="6"/>
      <dgm:spPr/>
    </dgm:pt>
    <dgm:pt modelId="{817B39B7-EA46-4B81-AFF6-E376AF0AE9D3}" type="pres">
      <dgm:prSet presAssocID="{A9E591A3-6F2A-472D-B3C4-579AC203CDCB}" presName="node" presStyleLbl="node1" presStyleIdx="6" presStyleCnt="7" custScaleX="52929" custLinFactNeighborX="-651" custLinFactNeighborY="-2712">
        <dgm:presLayoutVars>
          <dgm:bulletEnabled val="1"/>
        </dgm:presLayoutVars>
      </dgm:prSet>
      <dgm:spPr/>
    </dgm:pt>
  </dgm:ptLst>
  <dgm:cxnLst>
    <dgm:cxn modelId="{70203501-2E43-482A-840A-5530DC16A60F}" srcId="{611BB65C-2DF5-4D2F-917F-7E83ADDBF8E3}" destId="{7A7014AF-1F78-40C4-971D-08F1B7F8080E}" srcOrd="1" destOrd="0" parTransId="{31F4B0B5-0664-4483-AFB1-B5DF3586AF84}" sibTransId="{873E941F-90CE-4577-96A7-A39ED622B522}"/>
    <dgm:cxn modelId="{24EA3109-5D6C-4796-B1FA-61CD6BC71CA9}" type="presOf" srcId="{16EAFAEF-19FE-49FA-92C0-749FF47BA9C2}" destId="{ECC4C265-485F-42DC-8DE2-98D41628D6B6}" srcOrd="1" destOrd="0" presId="urn:microsoft.com/office/officeart/2005/8/layout/process5"/>
    <dgm:cxn modelId="{551E910B-5AAD-437D-8159-93627AE34DC6}" type="presOf" srcId="{A8443646-F11C-4E71-BFFE-A151E8D33836}" destId="{DDED5BFB-4F4B-4F21-975A-9E5F9B920ED3}" srcOrd="0" destOrd="0" presId="urn:microsoft.com/office/officeart/2005/8/layout/process5"/>
    <dgm:cxn modelId="{36780227-CC5E-46EA-9035-1B4DF09CD131}" type="presOf" srcId="{E9F3D048-7F21-4803-8102-C56737B2AEFB}" destId="{4E75EF5F-6E57-48CC-9D55-65EBC042E99E}" srcOrd="0" destOrd="0" presId="urn:microsoft.com/office/officeart/2005/8/layout/process5"/>
    <dgm:cxn modelId="{B35AC92B-0BBA-4D7A-A11B-74DC3AE01127}" type="presOf" srcId="{873E941F-90CE-4577-96A7-A39ED622B522}" destId="{9E9C2057-449E-4A7E-BA1C-54CE799BED88}" srcOrd="1" destOrd="0" presId="urn:microsoft.com/office/officeart/2005/8/layout/process5"/>
    <dgm:cxn modelId="{B449E432-38A2-4575-98FC-50CAD53DC409}" srcId="{611BB65C-2DF5-4D2F-917F-7E83ADDBF8E3}" destId="{A7B6FC30-A6EB-40D8-8F22-FAE0BAD5CE2E}" srcOrd="3" destOrd="0" parTransId="{05F26DC4-2743-45A2-91DC-7A46706B2A31}" sibTransId="{B2D0251C-E392-4B8A-B608-88AE76CAD887}"/>
    <dgm:cxn modelId="{F2C01F37-0236-4177-A3B9-C046491CE62D}" type="presOf" srcId="{16EAFAEF-19FE-49FA-92C0-749FF47BA9C2}" destId="{3420DDF3-C59D-4E0E-9B31-381687F2D8DA}" srcOrd="0" destOrd="0" presId="urn:microsoft.com/office/officeart/2005/8/layout/process5"/>
    <dgm:cxn modelId="{ED6D595B-D026-4E44-A3ED-576F73C645FD}" type="presOf" srcId="{DAB7EEEE-610F-4FDB-B34D-2DEA948DE1D9}" destId="{361ED3DF-E979-4E24-BE77-33646FBE2E59}" srcOrd="0" destOrd="0" presId="urn:microsoft.com/office/officeart/2005/8/layout/process5"/>
    <dgm:cxn modelId="{39924667-3949-4835-92D5-1BC2F41AF797}" srcId="{611BB65C-2DF5-4D2F-917F-7E83ADDBF8E3}" destId="{4575BF30-415C-43E5-B66A-E08DBC63E025}" srcOrd="5" destOrd="0" parTransId="{85B5218F-51AE-4ACA-A0B6-3C7CD1BB16AE}" sibTransId="{E9F3D048-7F21-4803-8102-C56737B2AEFB}"/>
    <dgm:cxn modelId="{36FF7047-5466-4364-AFAA-284CB9D5B53E}" type="presOf" srcId="{E9F3D048-7F21-4803-8102-C56737B2AEFB}" destId="{17A653EE-3404-4194-BE17-DDB1FCFFE131}" srcOrd="1" destOrd="0" presId="urn:microsoft.com/office/officeart/2005/8/layout/process5"/>
    <dgm:cxn modelId="{F1579B54-29BB-427E-82FE-68952C5DA3C2}" type="presOf" srcId="{4575BF30-415C-43E5-B66A-E08DBC63E025}" destId="{A12EC5EC-0EAB-441F-A707-2C348F3CE4AF}" srcOrd="0" destOrd="0" presId="urn:microsoft.com/office/officeart/2005/8/layout/process5"/>
    <dgm:cxn modelId="{5E885076-BED7-4A2B-AE9D-D8E63599CC1F}" type="presOf" srcId="{B2D0251C-E392-4B8A-B608-88AE76CAD887}" destId="{EB145155-BF14-4708-B6DA-9468725AB7F5}" srcOrd="1" destOrd="0" presId="urn:microsoft.com/office/officeart/2005/8/layout/process5"/>
    <dgm:cxn modelId="{9DEEA379-7E0B-4912-ACC0-62851EC74F8D}" type="presOf" srcId="{9F334686-2526-445F-8A17-4C3A05CDEA58}" destId="{6EFA08D0-0B39-4361-ADDF-577DDDF1F650}" srcOrd="0" destOrd="0" presId="urn:microsoft.com/office/officeart/2005/8/layout/process5"/>
    <dgm:cxn modelId="{A9743580-0CD7-4798-8068-3C0EAF1BE972}" srcId="{611BB65C-2DF5-4D2F-917F-7E83ADDBF8E3}" destId="{A9E591A3-6F2A-472D-B3C4-579AC203CDCB}" srcOrd="6" destOrd="0" parTransId="{B683B2FB-2305-45F8-9D27-9F9623B17A26}" sibTransId="{1D4CE0E4-4F90-48DE-A28B-2EA39E847F89}"/>
    <dgm:cxn modelId="{B3B98681-14A5-4433-B79F-FD4723B814F9}" type="presOf" srcId="{DAB7EEEE-610F-4FDB-B34D-2DEA948DE1D9}" destId="{20A530DC-9832-4EC7-B051-449F161008B6}" srcOrd="1" destOrd="0" presId="urn:microsoft.com/office/officeart/2005/8/layout/process5"/>
    <dgm:cxn modelId="{92F0FD89-DD1E-4B2A-8B7F-54101FA154AE}" srcId="{611BB65C-2DF5-4D2F-917F-7E83ADDBF8E3}" destId="{9F334686-2526-445F-8A17-4C3A05CDEA58}" srcOrd="4" destOrd="0" parTransId="{D1DB9A2F-1F82-4E3A-981B-7BD48A117FC2}" sibTransId="{DAB7EEEE-610F-4FDB-B34D-2DEA948DE1D9}"/>
    <dgm:cxn modelId="{1FCF08A2-AD69-46C6-8B2C-2C1FE9CA10A8}" srcId="{611BB65C-2DF5-4D2F-917F-7E83ADDBF8E3}" destId="{060EB41A-4F30-40BF-AF39-6BB591EAD541}" srcOrd="0" destOrd="0" parTransId="{E2C616F9-5D3C-48AC-89BF-9C03DCEE7AD7}" sibTransId="{16EAFAEF-19FE-49FA-92C0-749FF47BA9C2}"/>
    <dgm:cxn modelId="{9F066EA5-D04C-4175-B53A-E5818AB4A6C2}" type="presOf" srcId="{7A7014AF-1F78-40C4-971D-08F1B7F8080E}" destId="{DB2C988E-2861-465A-906A-EAC61D55B9E0}" srcOrd="0" destOrd="0" presId="urn:microsoft.com/office/officeart/2005/8/layout/process5"/>
    <dgm:cxn modelId="{979BF7AA-D320-449F-B279-6AF1C5E844B8}" type="presOf" srcId="{611BB65C-2DF5-4D2F-917F-7E83ADDBF8E3}" destId="{FA6121BE-4826-49B1-89D0-193FBABA828A}" srcOrd="0" destOrd="0" presId="urn:microsoft.com/office/officeart/2005/8/layout/process5"/>
    <dgm:cxn modelId="{CAE9B5B1-F920-4B8B-AD0F-23720906E1FA}" type="presOf" srcId="{060EB41A-4F30-40BF-AF39-6BB591EAD541}" destId="{F08DF984-D511-4ACC-8864-81179B050DC2}" srcOrd="0" destOrd="0" presId="urn:microsoft.com/office/officeart/2005/8/layout/process5"/>
    <dgm:cxn modelId="{DE8A7CBC-DEB3-4D1F-88E9-43092E774301}" type="presOf" srcId="{A7B6FC30-A6EB-40D8-8F22-FAE0BAD5CE2E}" destId="{3B7C6236-C86C-452A-B82A-C84174DC7506}" srcOrd="0" destOrd="0" presId="urn:microsoft.com/office/officeart/2005/8/layout/process5"/>
    <dgm:cxn modelId="{57B2ECC1-0EFF-4498-8A24-9A600DD564C9}" type="presOf" srcId="{B2D0251C-E392-4B8A-B608-88AE76CAD887}" destId="{B977AC42-CB06-4AB9-933D-AC8639107D8E}" srcOrd="0" destOrd="0" presId="urn:microsoft.com/office/officeart/2005/8/layout/process5"/>
    <dgm:cxn modelId="{0A232FC2-9F1E-402D-9C0D-AE1AAD184264}" srcId="{611BB65C-2DF5-4D2F-917F-7E83ADDBF8E3}" destId="{A8443646-F11C-4E71-BFFE-A151E8D33836}" srcOrd="2" destOrd="0" parTransId="{0A84E1B8-2FED-4ABB-BF1F-69D8A25B60EF}" sibTransId="{BE37447D-08DB-4070-8BF8-1845D2C402D8}"/>
    <dgm:cxn modelId="{E0AAFBD1-C045-4AF5-A9CC-B8AC2E52833A}" type="presOf" srcId="{873E941F-90CE-4577-96A7-A39ED622B522}" destId="{3EDEE61E-3D14-437E-81C5-517407120DD9}" srcOrd="0" destOrd="0" presId="urn:microsoft.com/office/officeart/2005/8/layout/process5"/>
    <dgm:cxn modelId="{E04ABCD4-B87C-4675-A356-9BB21F8F12F5}" type="presOf" srcId="{A9E591A3-6F2A-472D-B3C4-579AC203CDCB}" destId="{817B39B7-EA46-4B81-AFF6-E376AF0AE9D3}" srcOrd="0" destOrd="0" presId="urn:microsoft.com/office/officeart/2005/8/layout/process5"/>
    <dgm:cxn modelId="{E087CFD6-B536-4315-BAF8-35B613567500}" type="presOf" srcId="{BE37447D-08DB-4070-8BF8-1845D2C402D8}" destId="{C73DE9AA-5CDA-4B2B-89C0-26C3345C634A}" srcOrd="1" destOrd="0" presId="urn:microsoft.com/office/officeart/2005/8/layout/process5"/>
    <dgm:cxn modelId="{55F0EDF7-A152-4425-9352-3BCA3634E9BC}" type="presOf" srcId="{BE37447D-08DB-4070-8BF8-1845D2C402D8}" destId="{989221F4-949C-4593-B489-1EFEA0035603}" srcOrd="0" destOrd="0" presId="urn:microsoft.com/office/officeart/2005/8/layout/process5"/>
    <dgm:cxn modelId="{1A2E376A-6529-442B-881A-33320F8ACD8D}" type="presParOf" srcId="{FA6121BE-4826-49B1-89D0-193FBABA828A}" destId="{F08DF984-D511-4ACC-8864-81179B050DC2}" srcOrd="0" destOrd="0" presId="urn:microsoft.com/office/officeart/2005/8/layout/process5"/>
    <dgm:cxn modelId="{54F7A180-8DB3-4141-83E9-21289AB436B4}" type="presParOf" srcId="{FA6121BE-4826-49B1-89D0-193FBABA828A}" destId="{3420DDF3-C59D-4E0E-9B31-381687F2D8DA}" srcOrd="1" destOrd="0" presId="urn:microsoft.com/office/officeart/2005/8/layout/process5"/>
    <dgm:cxn modelId="{59B8B83E-5C9A-4B1A-9AF0-43189C3B813F}" type="presParOf" srcId="{3420DDF3-C59D-4E0E-9B31-381687F2D8DA}" destId="{ECC4C265-485F-42DC-8DE2-98D41628D6B6}" srcOrd="0" destOrd="0" presId="urn:microsoft.com/office/officeart/2005/8/layout/process5"/>
    <dgm:cxn modelId="{27A86FC6-33E9-4BBD-B157-59AA6DB540EB}" type="presParOf" srcId="{FA6121BE-4826-49B1-89D0-193FBABA828A}" destId="{DB2C988E-2861-465A-906A-EAC61D55B9E0}" srcOrd="2" destOrd="0" presId="urn:microsoft.com/office/officeart/2005/8/layout/process5"/>
    <dgm:cxn modelId="{C04784E4-42DD-4BB1-8432-82DE7EBAC727}" type="presParOf" srcId="{FA6121BE-4826-49B1-89D0-193FBABA828A}" destId="{3EDEE61E-3D14-437E-81C5-517407120DD9}" srcOrd="3" destOrd="0" presId="urn:microsoft.com/office/officeart/2005/8/layout/process5"/>
    <dgm:cxn modelId="{2A0245C6-FDE6-4868-9C11-A3D101FFE2B1}" type="presParOf" srcId="{3EDEE61E-3D14-437E-81C5-517407120DD9}" destId="{9E9C2057-449E-4A7E-BA1C-54CE799BED88}" srcOrd="0" destOrd="0" presId="urn:microsoft.com/office/officeart/2005/8/layout/process5"/>
    <dgm:cxn modelId="{375FDE55-5F1A-437F-A094-6FB5C8B3CD1E}" type="presParOf" srcId="{FA6121BE-4826-49B1-89D0-193FBABA828A}" destId="{DDED5BFB-4F4B-4F21-975A-9E5F9B920ED3}" srcOrd="4" destOrd="0" presId="urn:microsoft.com/office/officeart/2005/8/layout/process5"/>
    <dgm:cxn modelId="{F2F155F3-CCE1-4A30-9F11-3CC3D2B10999}" type="presParOf" srcId="{FA6121BE-4826-49B1-89D0-193FBABA828A}" destId="{989221F4-949C-4593-B489-1EFEA0035603}" srcOrd="5" destOrd="0" presId="urn:microsoft.com/office/officeart/2005/8/layout/process5"/>
    <dgm:cxn modelId="{6B568DA9-FC49-4069-B693-77204E581D25}" type="presParOf" srcId="{989221F4-949C-4593-B489-1EFEA0035603}" destId="{C73DE9AA-5CDA-4B2B-89C0-26C3345C634A}" srcOrd="0" destOrd="0" presId="urn:microsoft.com/office/officeart/2005/8/layout/process5"/>
    <dgm:cxn modelId="{2DCB27F1-885E-4DB8-A03F-4393BB38C62A}" type="presParOf" srcId="{FA6121BE-4826-49B1-89D0-193FBABA828A}" destId="{3B7C6236-C86C-452A-B82A-C84174DC7506}" srcOrd="6" destOrd="0" presId="urn:microsoft.com/office/officeart/2005/8/layout/process5"/>
    <dgm:cxn modelId="{0C0E52D1-D032-469C-B85E-71A35F3A0C1C}" type="presParOf" srcId="{FA6121BE-4826-49B1-89D0-193FBABA828A}" destId="{B977AC42-CB06-4AB9-933D-AC8639107D8E}" srcOrd="7" destOrd="0" presId="urn:microsoft.com/office/officeart/2005/8/layout/process5"/>
    <dgm:cxn modelId="{791FECB6-68E8-4091-859D-94E09F5C2E53}" type="presParOf" srcId="{B977AC42-CB06-4AB9-933D-AC8639107D8E}" destId="{EB145155-BF14-4708-B6DA-9468725AB7F5}" srcOrd="0" destOrd="0" presId="urn:microsoft.com/office/officeart/2005/8/layout/process5"/>
    <dgm:cxn modelId="{017C7A07-2F77-4879-8C8A-7A791A732127}" type="presParOf" srcId="{FA6121BE-4826-49B1-89D0-193FBABA828A}" destId="{6EFA08D0-0B39-4361-ADDF-577DDDF1F650}" srcOrd="8" destOrd="0" presId="urn:microsoft.com/office/officeart/2005/8/layout/process5"/>
    <dgm:cxn modelId="{12D30DF2-DCB4-4A38-B26F-52E3CDDA181D}" type="presParOf" srcId="{FA6121BE-4826-49B1-89D0-193FBABA828A}" destId="{361ED3DF-E979-4E24-BE77-33646FBE2E59}" srcOrd="9" destOrd="0" presId="urn:microsoft.com/office/officeart/2005/8/layout/process5"/>
    <dgm:cxn modelId="{CF2BAD02-D293-4016-938E-0CFA99908C15}" type="presParOf" srcId="{361ED3DF-E979-4E24-BE77-33646FBE2E59}" destId="{20A530DC-9832-4EC7-B051-449F161008B6}" srcOrd="0" destOrd="0" presId="urn:microsoft.com/office/officeart/2005/8/layout/process5"/>
    <dgm:cxn modelId="{F3893CDC-354A-45A9-9127-8D320456A28E}" type="presParOf" srcId="{FA6121BE-4826-49B1-89D0-193FBABA828A}" destId="{A12EC5EC-0EAB-441F-A707-2C348F3CE4AF}" srcOrd="10" destOrd="0" presId="urn:microsoft.com/office/officeart/2005/8/layout/process5"/>
    <dgm:cxn modelId="{25DCCA76-9DD3-42DE-8707-A3450E811140}" type="presParOf" srcId="{FA6121BE-4826-49B1-89D0-193FBABA828A}" destId="{4E75EF5F-6E57-48CC-9D55-65EBC042E99E}" srcOrd="11" destOrd="0" presId="urn:microsoft.com/office/officeart/2005/8/layout/process5"/>
    <dgm:cxn modelId="{F3F02095-010B-4D61-B2B9-595ABF630D8A}" type="presParOf" srcId="{4E75EF5F-6E57-48CC-9D55-65EBC042E99E}" destId="{17A653EE-3404-4194-BE17-DDB1FCFFE131}" srcOrd="0" destOrd="0" presId="urn:microsoft.com/office/officeart/2005/8/layout/process5"/>
    <dgm:cxn modelId="{08A18A83-1558-4149-B0B8-12B4DE6473B3}" type="presParOf" srcId="{FA6121BE-4826-49B1-89D0-193FBABA828A}" destId="{817B39B7-EA46-4B81-AFF6-E376AF0AE9D3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1BB65C-2DF5-4D2F-917F-7E83ADDBF8E3}" type="doc">
      <dgm:prSet loTypeId="urn:microsoft.com/office/officeart/2005/8/layout/process5" loCatId="process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060EB41A-4F30-40BF-AF39-6BB591EAD541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The Responsible Officer will prepare a draft of the proposed policy or revision to an existing Policy in the Policy Template and deliver to the Policy Advisory Committee (PAC) with a request for expedited review.</a:t>
          </a:r>
        </a:p>
      </dgm:t>
    </dgm:pt>
    <dgm:pt modelId="{E2C616F9-5D3C-48AC-89BF-9C03DCEE7AD7}" type="parTrans" cxnId="{1FCF08A2-AD69-46C6-8B2C-2C1FE9CA10A8}">
      <dgm:prSet/>
      <dgm:spPr/>
      <dgm:t>
        <a:bodyPr/>
        <a:lstStyle/>
        <a:p>
          <a:endParaRPr lang="en-US"/>
        </a:p>
      </dgm:t>
    </dgm:pt>
    <dgm:pt modelId="{16EAFAEF-19FE-49FA-92C0-749FF47BA9C2}" type="sibTrans" cxnId="{1FCF08A2-AD69-46C6-8B2C-2C1FE9CA10A8}">
      <dgm:prSet/>
      <dgm:spPr/>
      <dgm:t>
        <a:bodyPr/>
        <a:lstStyle/>
        <a:p>
          <a:endParaRPr lang="en-US" dirty="0"/>
        </a:p>
      </dgm:t>
    </dgm:pt>
    <dgm:pt modelId="{7A7014AF-1F78-40C4-971D-08F1B7F8080E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Advisory Committee  (PAC) </a:t>
          </a:r>
        </a:p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will review the Draft Policy.  Expedited requests must be allotted not less than ten days for review. </a:t>
          </a:r>
        </a:p>
      </dgm:t>
    </dgm:pt>
    <dgm:pt modelId="{31F4B0B5-0664-4483-AFB1-B5DF3586AF84}" type="parTrans" cxnId="{70203501-2E43-482A-840A-5530DC16A60F}">
      <dgm:prSet/>
      <dgm:spPr/>
      <dgm:t>
        <a:bodyPr/>
        <a:lstStyle/>
        <a:p>
          <a:endParaRPr lang="en-US"/>
        </a:p>
      </dgm:t>
    </dgm:pt>
    <dgm:pt modelId="{873E941F-90CE-4577-96A7-A39ED622B522}" type="sibTrans" cxnId="{70203501-2E43-482A-840A-5530DC16A60F}">
      <dgm:prSet/>
      <dgm:spPr/>
      <dgm:t>
        <a:bodyPr/>
        <a:lstStyle/>
        <a:p>
          <a:endParaRPr lang="en-US" dirty="0"/>
        </a:p>
      </dgm:t>
    </dgm:pt>
    <dgm:pt modelId="{9F334686-2526-445F-8A17-4C3A05CDEA58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Following PAC review, the Policy will be sent to Approving University Official(s) for review and approval.</a:t>
          </a:r>
        </a:p>
      </dgm:t>
    </dgm:pt>
    <dgm:pt modelId="{D1DB9A2F-1F82-4E3A-981B-7BD48A117FC2}" type="parTrans" cxnId="{92F0FD89-DD1E-4B2A-8B7F-54101FA154AE}">
      <dgm:prSet/>
      <dgm:spPr/>
      <dgm:t>
        <a:bodyPr/>
        <a:lstStyle/>
        <a:p>
          <a:endParaRPr lang="en-US"/>
        </a:p>
      </dgm:t>
    </dgm:pt>
    <dgm:pt modelId="{DAB7EEEE-610F-4FDB-B34D-2DEA948DE1D9}" type="sibTrans" cxnId="{92F0FD89-DD1E-4B2A-8B7F-54101FA154AE}">
      <dgm:prSet/>
      <dgm:spPr/>
      <dgm:t>
        <a:bodyPr/>
        <a:lstStyle/>
        <a:p>
          <a:endParaRPr lang="en-US" dirty="0"/>
        </a:p>
      </dgm:t>
    </dgm:pt>
    <dgm:pt modelId="{4575BF30-415C-43E5-B66A-E08DBC63E025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published in the University </a:t>
          </a:r>
          <a:r>
            <a: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Library.</a:t>
          </a:r>
          <a:endParaRPr lang="en-US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B5218F-51AE-4ACA-A0B6-3C7CD1BB16AE}" type="parTrans" cxnId="{39924667-3949-4835-92D5-1BC2F41AF797}">
      <dgm:prSet/>
      <dgm:spPr/>
      <dgm:t>
        <a:bodyPr/>
        <a:lstStyle/>
        <a:p>
          <a:endParaRPr lang="en-US"/>
        </a:p>
      </dgm:t>
    </dgm:pt>
    <dgm:pt modelId="{E9F3D048-7F21-4803-8102-C56737B2AEFB}" type="sibTrans" cxnId="{39924667-3949-4835-92D5-1BC2F41AF797}">
      <dgm:prSet/>
      <dgm:spPr/>
      <dgm:t>
        <a:bodyPr/>
        <a:lstStyle/>
        <a:p>
          <a:endParaRPr lang="en-US" dirty="0"/>
        </a:p>
      </dgm:t>
    </dgm:pt>
    <dgm:pt modelId="{A9E591A3-6F2A-472D-B3C4-579AC203CDCB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Policies are reviewed at least once every five years.</a:t>
          </a:r>
        </a:p>
      </dgm:t>
    </dgm:pt>
    <dgm:pt modelId="{B683B2FB-2305-45F8-9D27-9F9623B17A26}" type="parTrans" cxnId="{A9743580-0CD7-4798-8068-3C0EAF1BE972}">
      <dgm:prSet/>
      <dgm:spPr/>
      <dgm:t>
        <a:bodyPr/>
        <a:lstStyle/>
        <a:p>
          <a:endParaRPr lang="en-US"/>
        </a:p>
      </dgm:t>
    </dgm:pt>
    <dgm:pt modelId="{1D4CE0E4-4F90-48DE-A28B-2EA39E847F89}" type="sibTrans" cxnId="{A9743580-0CD7-4798-8068-3C0EAF1BE972}">
      <dgm:prSet/>
      <dgm:spPr/>
      <dgm:t>
        <a:bodyPr/>
        <a:lstStyle/>
        <a:p>
          <a:endParaRPr lang="en-US"/>
        </a:p>
      </dgm:t>
    </dgm:pt>
    <dgm:pt modelId="{19BD8E7B-9EA6-4FEA-91BD-224A95228731}">
      <dgm:prSet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Expedited reviews directly related to state or federal law will not be released to the community for review.</a:t>
          </a:r>
        </a:p>
      </dgm:t>
    </dgm:pt>
    <dgm:pt modelId="{4A76F95E-D25D-4B2F-9885-643D705F5748}" type="parTrans" cxnId="{2878E733-0285-4466-89BB-E575F0D09EA5}">
      <dgm:prSet/>
      <dgm:spPr/>
      <dgm:t>
        <a:bodyPr/>
        <a:lstStyle/>
        <a:p>
          <a:endParaRPr lang="en-US"/>
        </a:p>
      </dgm:t>
    </dgm:pt>
    <dgm:pt modelId="{18417FE8-4F93-4B36-98A0-7730FC86C7B5}" type="sibTrans" cxnId="{2878E733-0285-4466-89BB-E575F0D09EA5}">
      <dgm:prSet/>
      <dgm:spPr/>
      <dgm:t>
        <a:bodyPr/>
        <a:lstStyle/>
        <a:p>
          <a:endParaRPr lang="en-US" dirty="0"/>
        </a:p>
      </dgm:t>
    </dgm:pt>
    <dgm:pt modelId="{FA6121BE-4826-49B1-89D0-193FBABA828A}" type="pres">
      <dgm:prSet presAssocID="{611BB65C-2DF5-4D2F-917F-7E83ADDBF8E3}" presName="diagram" presStyleCnt="0">
        <dgm:presLayoutVars>
          <dgm:dir/>
          <dgm:resizeHandles val="exact"/>
        </dgm:presLayoutVars>
      </dgm:prSet>
      <dgm:spPr/>
    </dgm:pt>
    <dgm:pt modelId="{F08DF984-D511-4ACC-8864-81179B050DC2}" type="pres">
      <dgm:prSet presAssocID="{060EB41A-4F30-40BF-AF39-6BB591EAD541}" presName="node" presStyleLbl="node1" presStyleIdx="0" presStyleCnt="6" custScaleX="56698">
        <dgm:presLayoutVars>
          <dgm:bulletEnabled val="1"/>
        </dgm:presLayoutVars>
      </dgm:prSet>
      <dgm:spPr/>
    </dgm:pt>
    <dgm:pt modelId="{3420DDF3-C59D-4E0E-9B31-381687F2D8DA}" type="pres">
      <dgm:prSet presAssocID="{16EAFAEF-19FE-49FA-92C0-749FF47BA9C2}" presName="sibTrans" presStyleLbl="sibTrans2D1" presStyleIdx="0" presStyleCnt="5"/>
      <dgm:spPr/>
    </dgm:pt>
    <dgm:pt modelId="{ECC4C265-485F-42DC-8DE2-98D41628D6B6}" type="pres">
      <dgm:prSet presAssocID="{16EAFAEF-19FE-49FA-92C0-749FF47BA9C2}" presName="connectorText" presStyleLbl="sibTrans2D1" presStyleIdx="0" presStyleCnt="5"/>
      <dgm:spPr/>
    </dgm:pt>
    <dgm:pt modelId="{DB2C988E-2861-465A-906A-EAC61D55B9E0}" type="pres">
      <dgm:prSet presAssocID="{7A7014AF-1F78-40C4-971D-08F1B7F8080E}" presName="node" presStyleLbl="node1" presStyleIdx="1" presStyleCnt="6" custScaleX="54496">
        <dgm:presLayoutVars>
          <dgm:bulletEnabled val="1"/>
        </dgm:presLayoutVars>
      </dgm:prSet>
      <dgm:spPr/>
    </dgm:pt>
    <dgm:pt modelId="{3EDEE61E-3D14-437E-81C5-517407120DD9}" type="pres">
      <dgm:prSet presAssocID="{873E941F-90CE-4577-96A7-A39ED622B522}" presName="sibTrans" presStyleLbl="sibTrans2D1" presStyleIdx="1" presStyleCnt="5"/>
      <dgm:spPr/>
    </dgm:pt>
    <dgm:pt modelId="{9E9C2057-449E-4A7E-BA1C-54CE799BED88}" type="pres">
      <dgm:prSet presAssocID="{873E941F-90CE-4577-96A7-A39ED622B522}" presName="connectorText" presStyleLbl="sibTrans2D1" presStyleIdx="1" presStyleCnt="5"/>
      <dgm:spPr/>
    </dgm:pt>
    <dgm:pt modelId="{CDC610BB-AAD7-48FC-B368-AF90ECCFAD65}" type="pres">
      <dgm:prSet presAssocID="{19BD8E7B-9EA6-4FEA-91BD-224A95228731}" presName="node" presStyleLbl="node1" presStyleIdx="2" presStyleCnt="6" custScaleX="52150">
        <dgm:presLayoutVars>
          <dgm:bulletEnabled val="1"/>
        </dgm:presLayoutVars>
      </dgm:prSet>
      <dgm:spPr/>
    </dgm:pt>
    <dgm:pt modelId="{75616DFE-D848-41E1-8102-A93F1B088C4C}" type="pres">
      <dgm:prSet presAssocID="{18417FE8-4F93-4B36-98A0-7730FC86C7B5}" presName="sibTrans" presStyleLbl="sibTrans2D1" presStyleIdx="2" presStyleCnt="5"/>
      <dgm:spPr/>
    </dgm:pt>
    <dgm:pt modelId="{E7666051-D834-4FCB-9482-42D1EDFBE12B}" type="pres">
      <dgm:prSet presAssocID="{18417FE8-4F93-4B36-98A0-7730FC86C7B5}" presName="connectorText" presStyleLbl="sibTrans2D1" presStyleIdx="2" presStyleCnt="5"/>
      <dgm:spPr/>
    </dgm:pt>
    <dgm:pt modelId="{6EFA08D0-0B39-4361-ADDF-577DDDF1F650}" type="pres">
      <dgm:prSet presAssocID="{9F334686-2526-445F-8A17-4C3A05CDEA58}" presName="node" presStyleLbl="node1" presStyleIdx="3" presStyleCnt="6" custScaleX="51698">
        <dgm:presLayoutVars>
          <dgm:bulletEnabled val="1"/>
        </dgm:presLayoutVars>
      </dgm:prSet>
      <dgm:spPr/>
    </dgm:pt>
    <dgm:pt modelId="{361ED3DF-E979-4E24-BE77-33646FBE2E59}" type="pres">
      <dgm:prSet presAssocID="{DAB7EEEE-610F-4FDB-B34D-2DEA948DE1D9}" presName="sibTrans" presStyleLbl="sibTrans2D1" presStyleIdx="3" presStyleCnt="5"/>
      <dgm:spPr/>
    </dgm:pt>
    <dgm:pt modelId="{20A530DC-9832-4EC7-B051-449F161008B6}" type="pres">
      <dgm:prSet presAssocID="{DAB7EEEE-610F-4FDB-B34D-2DEA948DE1D9}" presName="connectorText" presStyleLbl="sibTrans2D1" presStyleIdx="3" presStyleCnt="5"/>
      <dgm:spPr/>
    </dgm:pt>
    <dgm:pt modelId="{A12EC5EC-0EAB-441F-A707-2C348F3CE4AF}" type="pres">
      <dgm:prSet presAssocID="{4575BF30-415C-43E5-B66A-E08DBC63E025}" presName="node" presStyleLbl="node1" presStyleIdx="4" presStyleCnt="6" custScaleX="53418">
        <dgm:presLayoutVars>
          <dgm:bulletEnabled val="1"/>
        </dgm:presLayoutVars>
      </dgm:prSet>
      <dgm:spPr/>
    </dgm:pt>
    <dgm:pt modelId="{4E75EF5F-6E57-48CC-9D55-65EBC042E99E}" type="pres">
      <dgm:prSet presAssocID="{E9F3D048-7F21-4803-8102-C56737B2AEFB}" presName="sibTrans" presStyleLbl="sibTrans2D1" presStyleIdx="4" presStyleCnt="5"/>
      <dgm:spPr/>
    </dgm:pt>
    <dgm:pt modelId="{17A653EE-3404-4194-BE17-DDB1FCFFE131}" type="pres">
      <dgm:prSet presAssocID="{E9F3D048-7F21-4803-8102-C56737B2AEFB}" presName="connectorText" presStyleLbl="sibTrans2D1" presStyleIdx="4" presStyleCnt="5"/>
      <dgm:spPr/>
    </dgm:pt>
    <dgm:pt modelId="{817B39B7-EA46-4B81-AFF6-E376AF0AE9D3}" type="pres">
      <dgm:prSet presAssocID="{A9E591A3-6F2A-472D-B3C4-579AC203CDCB}" presName="node" presStyleLbl="node1" presStyleIdx="5" presStyleCnt="6" custScaleX="52929" custLinFactNeighborX="-651" custLinFactNeighborY="-2712">
        <dgm:presLayoutVars>
          <dgm:bulletEnabled val="1"/>
        </dgm:presLayoutVars>
      </dgm:prSet>
      <dgm:spPr/>
    </dgm:pt>
  </dgm:ptLst>
  <dgm:cxnLst>
    <dgm:cxn modelId="{70203501-2E43-482A-840A-5530DC16A60F}" srcId="{611BB65C-2DF5-4D2F-917F-7E83ADDBF8E3}" destId="{7A7014AF-1F78-40C4-971D-08F1B7F8080E}" srcOrd="1" destOrd="0" parTransId="{31F4B0B5-0664-4483-AFB1-B5DF3586AF84}" sibTransId="{873E941F-90CE-4577-96A7-A39ED622B522}"/>
    <dgm:cxn modelId="{24EA3109-5D6C-4796-B1FA-61CD6BC71CA9}" type="presOf" srcId="{16EAFAEF-19FE-49FA-92C0-749FF47BA9C2}" destId="{ECC4C265-485F-42DC-8DE2-98D41628D6B6}" srcOrd="1" destOrd="0" presId="urn:microsoft.com/office/officeart/2005/8/layout/process5"/>
    <dgm:cxn modelId="{36780227-CC5E-46EA-9035-1B4DF09CD131}" type="presOf" srcId="{E9F3D048-7F21-4803-8102-C56737B2AEFB}" destId="{4E75EF5F-6E57-48CC-9D55-65EBC042E99E}" srcOrd="0" destOrd="0" presId="urn:microsoft.com/office/officeart/2005/8/layout/process5"/>
    <dgm:cxn modelId="{B35AC92B-0BBA-4D7A-A11B-74DC3AE01127}" type="presOf" srcId="{873E941F-90CE-4577-96A7-A39ED622B522}" destId="{9E9C2057-449E-4A7E-BA1C-54CE799BED88}" srcOrd="1" destOrd="0" presId="urn:microsoft.com/office/officeart/2005/8/layout/process5"/>
    <dgm:cxn modelId="{2878E733-0285-4466-89BB-E575F0D09EA5}" srcId="{611BB65C-2DF5-4D2F-917F-7E83ADDBF8E3}" destId="{19BD8E7B-9EA6-4FEA-91BD-224A95228731}" srcOrd="2" destOrd="0" parTransId="{4A76F95E-D25D-4B2F-9885-643D705F5748}" sibTransId="{18417FE8-4F93-4B36-98A0-7730FC86C7B5}"/>
    <dgm:cxn modelId="{F2C01F37-0236-4177-A3B9-C046491CE62D}" type="presOf" srcId="{16EAFAEF-19FE-49FA-92C0-749FF47BA9C2}" destId="{3420DDF3-C59D-4E0E-9B31-381687F2D8DA}" srcOrd="0" destOrd="0" presId="urn:microsoft.com/office/officeart/2005/8/layout/process5"/>
    <dgm:cxn modelId="{ED6D595B-D026-4E44-A3ED-576F73C645FD}" type="presOf" srcId="{DAB7EEEE-610F-4FDB-B34D-2DEA948DE1D9}" destId="{361ED3DF-E979-4E24-BE77-33646FBE2E59}" srcOrd="0" destOrd="0" presId="urn:microsoft.com/office/officeart/2005/8/layout/process5"/>
    <dgm:cxn modelId="{39924667-3949-4835-92D5-1BC2F41AF797}" srcId="{611BB65C-2DF5-4D2F-917F-7E83ADDBF8E3}" destId="{4575BF30-415C-43E5-B66A-E08DBC63E025}" srcOrd="4" destOrd="0" parTransId="{85B5218F-51AE-4ACA-A0B6-3C7CD1BB16AE}" sibTransId="{E9F3D048-7F21-4803-8102-C56737B2AEFB}"/>
    <dgm:cxn modelId="{36FF7047-5466-4364-AFAA-284CB9D5B53E}" type="presOf" srcId="{E9F3D048-7F21-4803-8102-C56737B2AEFB}" destId="{17A653EE-3404-4194-BE17-DDB1FCFFE131}" srcOrd="1" destOrd="0" presId="urn:microsoft.com/office/officeart/2005/8/layout/process5"/>
    <dgm:cxn modelId="{F1579B54-29BB-427E-82FE-68952C5DA3C2}" type="presOf" srcId="{4575BF30-415C-43E5-B66A-E08DBC63E025}" destId="{A12EC5EC-0EAB-441F-A707-2C348F3CE4AF}" srcOrd="0" destOrd="0" presId="urn:microsoft.com/office/officeart/2005/8/layout/process5"/>
    <dgm:cxn modelId="{9DEEA379-7E0B-4912-ACC0-62851EC74F8D}" type="presOf" srcId="{9F334686-2526-445F-8A17-4C3A05CDEA58}" destId="{6EFA08D0-0B39-4361-ADDF-577DDDF1F650}" srcOrd="0" destOrd="0" presId="urn:microsoft.com/office/officeart/2005/8/layout/process5"/>
    <dgm:cxn modelId="{A9743580-0CD7-4798-8068-3C0EAF1BE972}" srcId="{611BB65C-2DF5-4D2F-917F-7E83ADDBF8E3}" destId="{A9E591A3-6F2A-472D-B3C4-579AC203CDCB}" srcOrd="5" destOrd="0" parTransId="{B683B2FB-2305-45F8-9D27-9F9623B17A26}" sibTransId="{1D4CE0E4-4F90-48DE-A28B-2EA39E847F89}"/>
    <dgm:cxn modelId="{B3B98681-14A5-4433-B79F-FD4723B814F9}" type="presOf" srcId="{DAB7EEEE-610F-4FDB-B34D-2DEA948DE1D9}" destId="{20A530DC-9832-4EC7-B051-449F161008B6}" srcOrd="1" destOrd="0" presId="urn:microsoft.com/office/officeart/2005/8/layout/process5"/>
    <dgm:cxn modelId="{92F0FD89-DD1E-4B2A-8B7F-54101FA154AE}" srcId="{611BB65C-2DF5-4D2F-917F-7E83ADDBF8E3}" destId="{9F334686-2526-445F-8A17-4C3A05CDEA58}" srcOrd="3" destOrd="0" parTransId="{D1DB9A2F-1F82-4E3A-981B-7BD48A117FC2}" sibTransId="{DAB7EEEE-610F-4FDB-B34D-2DEA948DE1D9}"/>
    <dgm:cxn modelId="{1FCF08A2-AD69-46C6-8B2C-2C1FE9CA10A8}" srcId="{611BB65C-2DF5-4D2F-917F-7E83ADDBF8E3}" destId="{060EB41A-4F30-40BF-AF39-6BB591EAD541}" srcOrd="0" destOrd="0" parTransId="{E2C616F9-5D3C-48AC-89BF-9C03DCEE7AD7}" sibTransId="{16EAFAEF-19FE-49FA-92C0-749FF47BA9C2}"/>
    <dgm:cxn modelId="{9F066EA5-D04C-4175-B53A-E5818AB4A6C2}" type="presOf" srcId="{7A7014AF-1F78-40C4-971D-08F1B7F8080E}" destId="{DB2C988E-2861-465A-906A-EAC61D55B9E0}" srcOrd="0" destOrd="0" presId="urn:microsoft.com/office/officeart/2005/8/layout/process5"/>
    <dgm:cxn modelId="{979BF7AA-D320-449F-B279-6AF1C5E844B8}" type="presOf" srcId="{611BB65C-2DF5-4D2F-917F-7E83ADDBF8E3}" destId="{FA6121BE-4826-49B1-89D0-193FBABA828A}" srcOrd="0" destOrd="0" presId="urn:microsoft.com/office/officeart/2005/8/layout/process5"/>
    <dgm:cxn modelId="{CAE9B5B1-F920-4B8B-AD0F-23720906E1FA}" type="presOf" srcId="{060EB41A-4F30-40BF-AF39-6BB591EAD541}" destId="{F08DF984-D511-4ACC-8864-81179B050DC2}" srcOrd="0" destOrd="0" presId="urn:microsoft.com/office/officeart/2005/8/layout/process5"/>
    <dgm:cxn modelId="{E50448B2-54DF-48AC-8BC6-1C088CDFF4ED}" type="presOf" srcId="{18417FE8-4F93-4B36-98A0-7730FC86C7B5}" destId="{E7666051-D834-4FCB-9482-42D1EDFBE12B}" srcOrd="1" destOrd="0" presId="urn:microsoft.com/office/officeart/2005/8/layout/process5"/>
    <dgm:cxn modelId="{949103BD-2B2B-4BEE-B1AA-421370B48DBE}" type="presOf" srcId="{19BD8E7B-9EA6-4FEA-91BD-224A95228731}" destId="{CDC610BB-AAD7-48FC-B368-AF90ECCFAD65}" srcOrd="0" destOrd="0" presId="urn:microsoft.com/office/officeart/2005/8/layout/process5"/>
    <dgm:cxn modelId="{E0AAFBD1-C045-4AF5-A9CC-B8AC2E52833A}" type="presOf" srcId="{873E941F-90CE-4577-96A7-A39ED622B522}" destId="{3EDEE61E-3D14-437E-81C5-517407120DD9}" srcOrd="0" destOrd="0" presId="urn:microsoft.com/office/officeart/2005/8/layout/process5"/>
    <dgm:cxn modelId="{E04ABCD4-B87C-4675-A356-9BB21F8F12F5}" type="presOf" srcId="{A9E591A3-6F2A-472D-B3C4-579AC203CDCB}" destId="{817B39B7-EA46-4B81-AFF6-E376AF0AE9D3}" srcOrd="0" destOrd="0" presId="urn:microsoft.com/office/officeart/2005/8/layout/process5"/>
    <dgm:cxn modelId="{ACF58AD5-8F27-4162-B660-FF9E2B9AFB7A}" type="presOf" srcId="{18417FE8-4F93-4B36-98A0-7730FC86C7B5}" destId="{75616DFE-D848-41E1-8102-A93F1B088C4C}" srcOrd="0" destOrd="0" presId="urn:microsoft.com/office/officeart/2005/8/layout/process5"/>
    <dgm:cxn modelId="{1A2E376A-6529-442B-881A-33320F8ACD8D}" type="presParOf" srcId="{FA6121BE-4826-49B1-89D0-193FBABA828A}" destId="{F08DF984-D511-4ACC-8864-81179B050DC2}" srcOrd="0" destOrd="0" presId="urn:microsoft.com/office/officeart/2005/8/layout/process5"/>
    <dgm:cxn modelId="{54F7A180-8DB3-4141-83E9-21289AB436B4}" type="presParOf" srcId="{FA6121BE-4826-49B1-89D0-193FBABA828A}" destId="{3420DDF3-C59D-4E0E-9B31-381687F2D8DA}" srcOrd="1" destOrd="0" presId="urn:microsoft.com/office/officeart/2005/8/layout/process5"/>
    <dgm:cxn modelId="{59B8B83E-5C9A-4B1A-9AF0-43189C3B813F}" type="presParOf" srcId="{3420DDF3-C59D-4E0E-9B31-381687F2D8DA}" destId="{ECC4C265-485F-42DC-8DE2-98D41628D6B6}" srcOrd="0" destOrd="0" presId="urn:microsoft.com/office/officeart/2005/8/layout/process5"/>
    <dgm:cxn modelId="{27A86FC6-33E9-4BBD-B157-59AA6DB540EB}" type="presParOf" srcId="{FA6121BE-4826-49B1-89D0-193FBABA828A}" destId="{DB2C988E-2861-465A-906A-EAC61D55B9E0}" srcOrd="2" destOrd="0" presId="urn:microsoft.com/office/officeart/2005/8/layout/process5"/>
    <dgm:cxn modelId="{C04784E4-42DD-4BB1-8432-82DE7EBAC727}" type="presParOf" srcId="{FA6121BE-4826-49B1-89D0-193FBABA828A}" destId="{3EDEE61E-3D14-437E-81C5-517407120DD9}" srcOrd="3" destOrd="0" presId="urn:microsoft.com/office/officeart/2005/8/layout/process5"/>
    <dgm:cxn modelId="{2A0245C6-FDE6-4868-9C11-A3D101FFE2B1}" type="presParOf" srcId="{3EDEE61E-3D14-437E-81C5-517407120DD9}" destId="{9E9C2057-449E-4A7E-BA1C-54CE799BED88}" srcOrd="0" destOrd="0" presId="urn:microsoft.com/office/officeart/2005/8/layout/process5"/>
    <dgm:cxn modelId="{826556BB-B800-479F-AC16-D57AA628DD47}" type="presParOf" srcId="{FA6121BE-4826-49B1-89D0-193FBABA828A}" destId="{CDC610BB-AAD7-48FC-B368-AF90ECCFAD65}" srcOrd="4" destOrd="0" presId="urn:microsoft.com/office/officeart/2005/8/layout/process5"/>
    <dgm:cxn modelId="{322F9A82-DCEF-4BFD-9271-B528BD2441CF}" type="presParOf" srcId="{FA6121BE-4826-49B1-89D0-193FBABA828A}" destId="{75616DFE-D848-41E1-8102-A93F1B088C4C}" srcOrd="5" destOrd="0" presId="urn:microsoft.com/office/officeart/2005/8/layout/process5"/>
    <dgm:cxn modelId="{006A38A5-4B5C-4F93-A005-AF36CFF1E675}" type="presParOf" srcId="{75616DFE-D848-41E1-8102-A93F1B088C4C}" destId="{E7666051-D834-4FCB-9482-42D1EDFBE12B}" srcOrd="0" destOrd="0" presId="urn:microsoft.com/office/officeart/2005/8/layout/process5"/>
    <dgm:cxn modelId="{017C7A07-2F77-4879-8C8A-7A791A732127}" type="presParOf" srcId="{FA6121BE-4826-49B1-89D0-193FBABA828A}" destId="{6EFA08D0-0B39-4361-ADDF-577DDDF1F650}" srcOrd="6" destOrd="0" presId="urn:microsoft.com/office/officeart/2005/8/layout/process5"/>
    <dgm:cxn modelId="{12D30DF2-DCB4-4A38-B26F-52E3CDDA181D}" type="presParOf" srcId="{FA6121BE-4826-49B1-89D0-193FBABA828A}" destId="{361ED3DF-E979-4E24-BE77-33646FBE2E59}" srcOrd="7" destOrd="0" presId="urn:microsoft.com/office/officeart/2005/8/layout/process5"/>
    <dgm:cxn modelId="{CF2BAD02-D293-4016-938E-0CFA99908C15}" type="presParOf" srcId="{361ED3DF-E979-4E24-BE77-33646FBE2E59}" destId="{20A530DC-9832-4EC7-B051-449F161008B6}" srcOrd="0" destOrd="0" presId="urn:microsoft.com/office/officeart/2005/8/layout/process5"/>
    <dgm:cxn modelId="{F3893CDC-354A-45A9-9127-8D320456A28E}" type="presParOf" srcId="{FA6121BE-4826-49B1-89D0-193FBABA828A}" destId="{A12EC5EC-0EAB-441F-A707-2C348F3CE4AF}" srcOrd="8" destOrd="0" presId="urn:microsoft.com/office/officeart/2005/8/layout/process5"/>
    <dgm:cxn modelId="{25DCCA76-9DD3-42DE-8707-A3450E811140}" type="presParOf" srcId="{FA6121BE-4826-49B1-89D0-193FBABA828A}" destId="{4E75EF5F-6E57-48CC-9D55-65EBC042E99E}" srcOrd="9" destOrd="0" presId="urn:microsoft.com/office/officeart/2005/8/layout/process5"/>
    <dgm:cxn modelId="{F3F02095-010B-4D61-B2B9-595ABF630D8A}" type="presParOf" srcId="{4E75EF5F-6E57-48CC-9D55-65EBC042E99E}" destId="{17A653EE-3404-4194-BE17-DDB1FCFFE131}" srcOrd="0" destOrd="0" presId="urn:microsoft.com/office/officeart/2005/8/layout/process5"/>
    <dgm:cxn modelId="{08A18A83-1558-4149-B0B8-12B4DE6473B3}" type="presParOf" srcId="{FA6121BE-4826-49B1-89D0-193FBABA828A}" destId="{817B39B7-EA46-4B81-AFF6-E376AF0AE9D3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DF984-D511-4ACC-8864-81179B050DC2}">
      <dsp:nvSpPr>
        <dsp:cNvPr id="0" name=""/>
        <dsp:cNvSpPr/>
      </dsp:nvSpPr>
      <dsp:spPr>
        <a:xfrm>
          <a:off x="368402" y="1002"/>
          <a:ext cx="1594644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School, department, or unit with an idea for a University Policy prepares a draft of the proposed policy in the Policy Template and deliver to the Policy Advisory Committee (PAC)</a:t>
          </a:r>
        </a:p>
      </dsp:txBody>
      <dsp:txXfrm>
        <a:off x="415108" y="47708"/>
        <a:ext cx="1501232" cy="1662611"/>
      </dsp:txXfrm>
    </dsp:sp>
    <dsp:sp modelId="{3420DDF3-C59D-4E0E-9B31-381687F2D8DA}">
      <dsp:nvSpPr>
        <dsp:cNvPr id="0" name=""/>
        <dsp:cNvSpPr/>
      </dsp:nvSpPr>
      <dsp:spPr>
        <a:xfrm>
          <a:off x="2220597" y="516103"/>
          <a:ext cx="620461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2220597" y="661267"/>
        <a:ext cx="434323" cy="435494"/>
      </dsp:txXfrm>
    </dsp:sp>
    <dsp:sp modelId="{DB2C988E-2861-465A-906A-EAC61D55B9E0}">
      <dsp:nvSpPr>
        <dsp:cNvPr id="0" name=""/>
        <dsp:cNvSpPr/>
      </dsp:nvSpPr>
      <dsp:spPr>
        <a:xfrm>
          <a:off x="3133729" y="1002"/>
          <a:ext cx="1667431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Advisory Committee  (PAC)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will review the Draft Policy, recommend any revisions, and distribute for internal review and comment by appropriate stakeholders. </a:t>
          </a:r>
        </a:p>
      </dsp:txBody>
      <dsp:txXfrm>
        <a:off x="3182566" y="49839"/>
        <a:ext cx="1569757" cy="1658349"/>
      </dsp:txXfrm>
    </dsp:sp>
    <dsp:sp modelId="{3EDEE61E-3D14-437E-81C5-517407120DD9}">
      <dsp:nvSpPr>
        <dsp:cNvPr id="0" name=""/>
        <dsp:cNvSpPr/>
      </dsp:nvSpPr>
      <dsp:spPr>
        <a:xfrm rot="59062">
          <a:off x="5060821" y="540265"/>
          <a:ext cx="625750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30"/>
            <a:lumOff val="40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5060835" y="683816"/>
        <a:ext cx="438025" cy="435494"/>
      </dsp:txXfrm>
    </dsp:sp>
    <dsp:sp modelId="{DDED5BFB-4F4B-4F21-975A-9E5F9B920ED3}">
      <dsp:nvSpPr>
        <dsp:cNvPr id="0" name=""/>
        <dsp:cNvSpPr/>
      </dsp:nvSpPr>
      <dsp:spPr>
        <a:xfrm>
          <a:off x="5981647" y="49030"/>
          <a:ext cx="1561982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Following a 10-day comment period, the PAC will consolidate comments from stakeholders and provide to Responsible Officer. 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27396" y="94779"/>
        <a:ext cx="1470484" cy="1664525"/>
      </dsp:txXfrm>
    </dsp:sp>
    <dsp:sp modelId="{989221F4-949C-4593-B489-1EFEA0035603}">
      <dsp:nvSpPr>
        <dsp:cNvPr id="0" name=""/>
        <dsp:cNvSpPr/>
      </dsp:nvSpPr>
      <dsp:spPr>
        <a:xfrm rot="21538012">
          <a:off x="7798972" y="539892"/>
          <a:ext cx="615365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59"/>
            <a:lumOff val="80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7798987" y="686720"/>
        <a:ext cx="430756" cy="435494"/>
      </dsp:txXfrm>
    </dsp:sp>
    <dsp:sp modelId="{3B7C6236-C86C-452A-B82A-C84174DC7506}">
      <dsp:nvSpPr>
        <dsp:cNvPr id="0" name=""/>
        <dsp:cNvSpPr/>
      </dsp:nvSpPr>
      <dsp:spPr>
        <a:xfrm>
          <a:off x="8704507" y="1002"/>
          <a:ext cx="1442690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Responsible Officer updates and finalizes the Policy for a second review by PAC</a:t>
          </a:r>
        </a:p>
      </dsp:txBody>
      <dsp:txXfrm>
        <a:off x="8746762" y="43257"/>
        <a:ext cx="1358180" cy="1671513"/>
      </dsp:txXfrm>
    </dsp:sp>
    <dsp:sp modelId="{B977AC42-CB06-4AB9-933D-AC8639107D8E}">
      <dsp:nvSpPr>
        <dsp:cNvPr id="0" name=""/>
        <dsp:cNvSpPr/>
      </dsp:nvSpPr>
      <dsp:spPr>
        <a:xfrm rot="5441320">
          <a:off x="9098220" y="1961895"/>
          <a:ext cx="620506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89"/>
            <a:lumOff val="120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 rot="-5400000">
        <a:off x="9191845" y="2014560"/>
        <a:ext cx="435494" cy="434354"/>
      </dsp:txXfrm>
    </dsp:sp>
    <dsp:sp modelId="{6EFA08D0-0B39-4361-ADDF-577DDDF1F650}">
      <dsp:nvSpPr>
        <dsp:cNvPr id="0" name=""/>
        <dsp:cNvSpPr/>
      </dsp:nvSpPr>
      <dsp:spPr>
        <a:xfrm>
          <a:off x="8634149" y="2927708"/>
          <a:ext cx="1513047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sent to Approving University Official(s) for review and approval.</a:t>
          </a:r>
        </a:p>
      </dsp:txBody>
      <dsp:txXfrm>
        <a:off x="8678465" y="2972024"/>
        <a:ext cx="1424415" cy="1667391"/>
      </dsp:txXfrm>
    </dsp:sp>
    <dsp:sp modelId="{361ED3DF-E979-4E24-BE77-33646FBE2E59}">
      <dsp:nvSpPr>
        <dsp:cNvPr id="0" name=""/>
        <dsp:cNvSpPr/>
      </dsp:nvSpPr>
      <dsp:spPr>
        <a:xfrm rot="10800000">
          <a:off x="7756137" y="3442808"/>
          <a:ext cx="620461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118"/>
            <a:lumOff val="161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 rot="10800000">
        <a:off x="7942275" y="3587972"/>
        <a:ext cx="434323" cy="435494"/>
      </dsp:txXfrm>
    </dsp:sp>
    <dsp:sp modelId="{A12EC5EC-0EAB-441F-A707-2C348F3CE4AF}">
      <dsp:nvSpPr>
        <dsp:cNvPr id="0" name=""/>
        <dsp:cNvSpPr/>
      </dsp:nvSpPr>
      <dsp:spPr>
        <a:xfrm>
          <a:off x="5900080" y="2927708"/>
          <a:ext cx="1563387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3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published in the University Policy Library.</a:t>
          </a:r>
        </a:p>
      </dsp:txBody>
      <dsp:txXfrm>
        <a:off x="5945870" y="2973498"/>
        <a:ext cx="1471807" cy="1664443"/>
      </dsp:txXfrm>
    </dsp:sp>
    <dsp:sp modelId="{4E75EF5F-6E57-48CC-9D55-65EBC042E99E}">
      <dsp:nvSpPr>
        <dsp:cNvPr id="0" name=""/>
        <dsp:cNvSpPr/>
      </dsp:nvSpPr>
      <dsp:spPr>
        <a:xfrm rot="10859615">
          <a:off x="5007731" y="3419243"/>
          <a:ext cx="630654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148"/>
            <a:lumOff val="20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 rot="10800000">
        <a:off x="5196913" y="3566047"/>
        <a:ext cx="441458" cy="435494"/>
      </dsp:txXfrm>
    </dsp:sp>
    <dsp:sp modelId="{817B39B7-EA46-4B81-AFF6-E376AF0AE9D3}">
      <dsp:nvSpPr>
        <dsp:cNvPr id="0" name=""/>
        <dsp:cNvSpPr/>
      </dsp:nvSpPr>
      <dsp:spPr>
        <a:xfrm>
          <a:off x="3161269" y="2880084"/>
          <a:ext cx="1549075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Policies are reviewed at least once every five years.</a:t>
          </a:r>
        </a:p>
      </dsp:txBody>
      <dsp:txXfrm>
        <a:off x="3206640" y="2925455"/>
        <a:ext cx="1458333" cy="1665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DF984-D511-4ACC-8864-81179B050DC2}">
      <dsp:nvSpPr>
        <dsp:cNvPr id="0" name=""/>
        <dsp:cNvSpPr/>
      </dsp:nvSpPr>
      <dsp:spPr>
        <a:xfrm>
          <a:off x="354954" y="1002"/>
          <a:ext cx="1659383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The Responsible Officer will prepare a draft of the proposed policy or revision to an existing Policy in the Policy Template and deliver to the Policy Advisory Committee (PAC) with a request for expedited review.</a:t>
          </a:r>
        </a:p>
      </dsp:txBody>
      <dsp:txXfrm>
        <a:off x="403556" y="49604"/>
        <a:ext cx="1562179" cy="1658819"/>
      </dsp:txXfrm>
    </dsp:sp>
    <dsp:sp modelId="{3420DDF3-C59D-4E0E-9B31-381687F2D8DA}">
      <dsp:nvSpPr>
        <dsp:cNvPr id="0" name=""/>
        <dsp:cNvSpPr/>
      </dsp:nvSpPr>
      <dsp:spPr>
        <a:xfrm>
          <a:off x="2271887" y="516103"/>
          <a:ext cx="620461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2271887" y="661267"/>
        <a:ext cx="434323" cy="435494"/>
      </dsp:txXfrm>
    </dsp:sp>
    <dsp:sp modelId="{DB2C988E-2861-465A-906A-EAC61D55B9E0}">
      <dsp:nvSpPr>
        <dsp:cNvPr id="0" name=""/>
        <dsp:cNvSpPr/>
      </dsp:nvSpPr>
      <dsp:spPr>
        <a:xfrm>
          <a:off x="3185019" y="1002"/>
          <a:ext cx="1594937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8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Advisory Committee  (PAC)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will review the Draft Policy.  Expedited requests must be allotted not less than ten days for review. </a:t>
          </a:r>
        </a:p>
      </dsp:txBody>
      <dsp:txXfrm>
        <a:off x="3231733" y="47716"/>
        <a:ext cx="1501509" cy="1662595"/>
      </dsp:txXfrm>
    </dsp:sp>
    <dsp:sp modelId="{3EDEE61E-3D14-437E-81C5-517407120DD9}">
      <dsp:nvSpPr>
        <dsp:cNvPr id="0" name=""/>
        <dsp:cNvSpPr/>
      </dsp:nvSpPr>
      <dsp:spPr>
        <a:xfrm>
          <a:off x="5037506" y="516103"/>
          <a:ext cx="620461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37"/>
            <a:lumOff val="50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5037506" y="661267"/>
        <a:ext cx="434323" cy="435494"/>
      </dsp:txXfrm>
    </dsp:sp>
    <dsp:sp modelId="{CDC610BB-AAD7-48FC-B368-AF90ECCFAD65}">
      <dsp:nvSpPr>
        <dsp:cNvPr id="0" name=""/>
        <dsp:cNvSpPr/>
      </dsp:nvSpPr>
      <dsp:spPr>
        <a:xfrm>
          <a:off x="5950638" y="1002"/>
          <a:ext cx="1526276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Expedited reviews directly related to state or federal law will not be released to the community for review.</a:t>
          </a:r>
        </a:p>
      </dsp:txBody>
      <dsp:txXfrm>
        <a:off x="5995341" y="45705"/>
        <a:ext cx="1436870" cy="1666617"/>
      </dsp:txXfrm>
    </dsp:sp>
    <dsp:sp modelId="{75616DFE-D848-41E1-8102-A93F1B088C4C}">
      <dsp:nvSpPr>
        <dsp:cNvPr id="0" name=""/>
        <dsp:cNvSpPr/>
      </dsp:nvSpPr>
      <dsp:spPr>
        <a:xfrm>
          <a:off x="7734465" y="516103"/>
          <a:ext cx="620461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74"/>
            <a:lumOff val="10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7734465" y="661267"/>
        <a:ext cx="434323" cy="435494"/>
      </dsp:txXfrm>
    </dsp:sp>
    <dsp:sp modelId="{6EFA08D0-0B39-4361-ADDF-577DDDF1F650}">
      <dsp:nvSpPr>
        <dsp:cNvPr id="0" name=""/>
        <dsp:cNvSpPr/>
      </dsp:nvSpPr>
      <dsp:spPr>
        <a:xfrm>
          <a:off x="8647597" y="1002"/>
          <a:ext cx="1513047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Following PAC review, the Policy will be sent to Approving University Official(s) for review and approval.</a:t>
          </a:r>
        </a:p>
      </dsp:txBody>
      <dsp:txXfrm>
        <a:off x="8691913" y="45318"/>
        <a:ext cx="1424415" cy="1667391"/>
      </dsp:txXfrm>
    </dsp:sp>
    <dsp:sp modelId="{361ED3DF-E979-4E24-BE77-33646FBE2E59}">
      <dsp:nvSpPr>
        <dsp:cNvPr id="0" name=""/>
        <dsp:cNvSpPr/>
      </dsp:nvSpPr>
      <dsp:spPr>
        <a:xfrm rot="5429564">
          <a:off x="9081445" y="1961895"/>
          <a:ext cx="620484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111"/>
            <a:lumOff val="15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 rot="-5400000">
        <a:off x="9174741" y="2014567"/>
        <a:ext cx="435494" cy="434339"/>
      </dsp:txXfrm>
    </dsp:sp>
    <dsp:sp modelId="{A12EC5EC-0EAB-441F-A707-2C348F3CE4AF}">
      <dsp:nvSpPr>
        <dsp:cNvPr id="0" name=""/>
        <dsp:cNvSpPr/>
      </dsp:nvSpPr>
      <dsp:spPr>
        <a:xfrm>
          <a:off x="8597258" y="2927708"/>
          <a:ext cx="1563387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published in the University </a:t>
          </a:r>
          <a:r>
            <a:rPr lang="en-US" sz="12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Policy Library.</a:t>
          </a:r>
          <a:endParaRPr lang="en-US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43048" y="2973498"/>
        <a:ext cx="1471807" cy="1664443"/>
      </dsp:txXfrm>
    </dsp:sp>
    <dsp:sp modelId="{4E75EF5F-6E57-48CC-9D55-65EBC042E99E}">
      <dsp:nvSpPr>
        <dsp:cNvPr id="0" name=""/>
        <dsp:cNvSpPr/>
      </dsp:nvSpPr>
      <dsp:spPr>
        <a:xfrm rot="10859615">
          <a:off x="7704909" y="3419243"/>
          <a:ext cx="630654" cy="725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-148"/>
            <a:lumOff val="20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 rot="10800000">
        <a:off x="7894091" y="3566047"/>
        <a:ext cx="441458" cy="435494"/>
      </dsp:txXfrm>
    </dsp:sp>
    <dsp:sp modelId="{817B39B7-EA46-4B81-AFF6-E376AF0AE9D3}">
      <dsp:nvSpPr>
        <dsp:cNvPr id="0" name=""/>
        <dsp:cNvSpPr/>
      </dsp:nvSpPr>
      <dsp:spPr>
        <a:xfrm>
          <a:off x="5858447" y="2880084"/>
          <a:ext cx="1549075" cy="175602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Policies are reviewed at least once every five years.</a:t>
          </a:r>
        </a:p>
      </dsp:txBody>
      <dsp:txXfrm>
        <a:off x="5903818" y="2925455"/>
        <a:ext cx="1458333" cy="1665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2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4E425-7BEB-4B57-8EF2-71A6CA38B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47783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University Policy Development Process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FD2EB3B-FF30-4F6F-888E-08EE4D3599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8710374"/>
              </p:ext>
            </p:extLst>
          </p:nvPr>
        </p:nvGraphicFramePr>
        <p:xfrm>
          <a:off x="838200" y="1716066"/>
          <a:ext cx="10515600" cy="4684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300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4E425-7BEB-4B57-8EF2-71A6CA38B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47783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University Policy Process for Expedited Policy Development and Review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FD2EB3B-FF30-4F6F-888E-08EE4D3599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0414906"/>
              </p:ext>
            </p:extLst>
          </p:nvPr>
        </p:nvGraphicFramePr>
        <p:xfrm>
          <a:off x="500269" y="1669015"/>
          <a:ext cx="10515600" cy="4684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500371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CEF55B3E428E43B3BA9B436BBEF201" ma:contentTypeVersion="4" ma:contentTypeDescription="Create a new document." ma:contentTypeScope="" ma:versionID="0effb898148e198eebce27280dd38864">
  <xsd:schema xmlns:xsd="http://www.w3.org/2001/XMLSchema" xmlns:xs="http://www.w3.org/2001/XMLSchema" xmlns:p="http://schemas.microsoft.com/office/2006/metadata/properties" xmlns:ns3="3da704ea-3857-4563-bee3-822a689cd268" targetNamespace="http://schemas.microsoft.com/office/2006/metadata/properties" ma:root="true" ma:fieldsID="8c0f4b727d1d9945bca1ead95411bfa4" ns3:_="">
    <xsd:import namespace="3da704ea-3857-4563-bee3-822a689cd2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704ea-3857-4563-bee3-822a689cd2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D80DE8-7491-4DF2-8540-24E21FE17D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704ea-3857-4563-bee3-822a689cd2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3D2366-1098-4595-A50C-BD91B48B3B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B7AFFC-CE0E-4C65-9828-F4A7D0F88E09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da704ea-3857-4563-bee3-822a689cd268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259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Sabon Next LT</vt:lpstr>
      <vt:lpstr>Wingdings</vt:lpstr>
      <vt:lpstr>LuminousVTI</vt:lpstr>
      <vt:lpstr>University Policy Development Process</vt:lpstr>
      <vt:lpstr>University Policy Process for Expedited Policy Development and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Development Process</dc:title>
  <dc:creator>Margaret Tezak</dc:creator>
  <cp:lastModifiedBy>Margaret Tezak</cp:lastModifiedBy>
  <cp:revision>7</cp:revision>
  <dcterms:created xsi:type="dcterms:W3CDTF">2021-05-12T16:36:12Z</dcterms:created>
  <dcterms:modified xsi:type="dcterms:W3CDTF">2021-06-21T20:33:50Z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0x01010077CEF55B3E428E43B3BA9B436BBEF201</vt:lpwstr>
  </property>
</Properties>
</file>